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79" r:id="rId4"/>
    <p:sldId id="280" r:id="rId5"/>
    <p:sldId id="260" r:id="rId6"/>
    <p:sldId id="265" r:id="rId7"/>
    <p:sldId id="261" r:id="rId8"/>
    <p:sldId id="262" r:id="rId9"/>
    <p:sldId id="282" r:id="rId10"/>
    <p:sldId id="283" r:id="rId11"/>
    <p:sldId id="315" r:id="rId12"/>
    <p:sldId id="266" r:id="rId13"/>
    <p:sldId id="272" r:id="rId14"/>
    <p:sldId id="270" r:id="rId15"/>
    <p:sldId id="273" r:id="rId16"/>
    <p:sldId id="318" r:id="rId17"/>
    <p:sldId id="275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295" r:id="rId26"/>
    <p:sldId id="294" r:id="rId27"/>
    <p:sldId id="296" r:id="rId28"/>
    <p:sldId id="297" r:id="rId29"/>
    <p:sldId id="287" r:id="rId30"/>
    <p:sldId id="268" r:id="rId31"/>
    <p:sldId id="312" r:id="rId32"/>
    <p:sldId id="303" r:id="rId33"/>
    <p:sldId id="310" r:id="rId34"/>
    <p:sldId id="302" r:id="rId35"/>
    <p:sldId id="319" r:id="rId36"/>
    <p:sldId id="320" r:id="rId37"/>
    <p:sldId id="321" r:id="rId38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5" autoAdjust="0"/>
    <p:restoredTop sz="98833" autoAdjust="0"/>
  </p:normalViewPr>
  <p:slideViewPr>
    <p:cSldViewPr>
      <p:cViewPr>
        <p:scale>
          <a:sx n="70" d="100"/>
          <a:sy n="70" d="100"/>
        </p:scale>
        <p:origin x="-1002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9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6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1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3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5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9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19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4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9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1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0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9466-F3EA-4BC0-A2F9-5809622A64A0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D6E2D-8DE4-4A5F-ADA3-989EC6101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9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1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hyperlink" Target="https://factsinter.com/wp-content/uploads/2019/11/evrei-na-vojne-blokada-leningrada-vospominaniya-valentinyi-rudnevoj_ffb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88594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" y="-285776"/>
            <a:ext cx="8729663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 rot="21089811">
            <a:off x="1077144" y="1090459"/>
            <a:ext cx="760916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имя жизни, </a:t>
            </a:r>
          </a:p>
          <a:p>
            <a:pPr algn="ctr"/>
            <a:endParaRPr lang="ru-RU" sz="2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Истории войны…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2" name="Picture 3" descr="H:\Книга памяти\Дударева Н.Г\Воронков\img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528">
            <a:off x="152839" y="4663317"/>
            <a:ext cx="2688606" cy="181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:\Книга памяти\Дударева Н.Г\Воронков\img5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40">
            <a:off x="305403" y="2566669"/>
            <a:ext cx="2430428" cy="1809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95300" y="1600200"/>
            <a:ext cx="5549821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38620" y="214290"/>
            <a:ext cx="3588399" cy="1057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Ермолаев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Василий Никитович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latin typeface="+mj-lt"/>
                <a:ea typeface="+mj-ea"/>
                <a:cs typeface="+mj-cs"/>
              </a:rPr>
              <a:t>1924-1965 гг.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4728" y="979468"/>
            <a:ext cx="7215237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 Ермолаев Василий Никитович родился в 1924 году в деревне Красная Слобода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Белыничского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района Могилевской области. С 1941 года Могилевская область была оккупирована немецко-фашистскими войсками. На оккупированной территории активно действовали партизанские отряды. В 1943 году прадедушка, в возрасте 19 лет, добровольцем поступил служить в 122 партизанский  полк «За Родину».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В конце мая 1944 года был принят оперативный план, определявший действия белорусских партизан в период проведения операции «Багратион»  - операции по освобождению Беларуси. В ночь на 20 июня 1944 года начались активные военные действия партизан. В боевых действиях участвовал и мой прадедушка.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28 июня 1944 года в бою под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Кличевом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он получил ранение в коленный сустав левой ноги. Трое суток, истекая кровью, без еды и воды, он лежал на лесном болоте. Жажду утолял каплями воды, отжатыми из болотного мха. В живых остался благодаря случайно проходившей мимо женщине, которая сообщила о нем в медсанбат. Без оказания своевременной медицинской помощи началась гангрена раненой ноги. Несмотря на старания врачей, ногу сохранить не удалось. В связи с инвалидностью в ноябре 1944 года он был комиссован из рядов вооруженных сил. В 1965 году моего прадедушки</a:t>
            </a:r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не стало.</a:t>
            </a:r>
          </a:p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Во время войны погибли и три брата моего прадедушки: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Ермолаев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Давыд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Никитович – погиб в 1941 году.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Ермолаев</a:t>
            </a:r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Петр Никитович– погиб в 1944 году.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 Ермолаев Семен Никитович – погиб в марте 1945 года, 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не дожив до победы 2 месяца.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G:\Книга памяти\Дударева Н.Г\Воронков\img533.jpg"/>
          <p:cNvPicPr/>
          <p:nvPr/>
        </p:nvPicPr>
        <p:blipFill>
          <a:blip r:embed="rId5" cstate="print">
            <a:lum bright="10000" contrast="10000"/>
          </a:blip>
          <a:srcRect b="11375"/>
          <a:stretch>
            <a:fillRect/>
          </a:stretch>
        </p:blipFill>
        <p:spPr bwMode="auto">
          <a:xfrm>
            <a:off x="166654" y="214290"/>
            <a:ext cx="202222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5282" y="214290"/>
            <a:ext cx="25371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Напреенко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Михаил Кузьмич </a:t>
            </a:r>
            <a:endParaRPr lang="ru-RU" sz="800" b="1" dirty="0" smtClean="0"/>
          </a:p>
          <a:p>
            <a:pPr algn="ctr"/>
            <a:endParaRPr lang="ru-RU" sz="800" b="1" i="1" dirty="0" smtClean="0"/>
          </a:p>
          <a:p>
            <a:pPr algn="ctr"/>
            <a:r>
              <a:rPr lang="ru-RU" sz="2000" b="1" i="1" dirty="0" smtClean="0"/>
              <a:t>1922-1945 гг.</a:t>
            </a:r>
            <a:endParaRPr lang="ru-RU" sz="2000" b="1" i="1" dirty="0"/>
          </a:p>
        </p:txBody>
      </p:sp>
      <p:pic>
        <p:nvPicPr>
          <p:cNvPr id="9" name="Рисунок 8" descr="C:\Documents and Settings\Admin\Рабочий стол\старые фото\старые фото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2" y="1857364"/>
            <a:ext cx="3357586" cy="475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38620" y="363915"/>
            <a:ext cx="54597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Напреенко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Михаил Кузьмич родился в 1922 году в деревне Антоновка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Костюковичского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Могилевской области в многодетной крестьянской семье. Когда началась Великая Отечественная война, в возрасте 19 лет ушел на фронт. Окончил курсы младших лейтенантов и попал в 243 Гвардейскую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Молотовскую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танковую бригаду 10 Гвардейского Уральского Добровольческого танкового корпуса командиром взвода противотанковых ружей. 6.01.1942 года на реке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Злынь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под Орлом дед организовал со своим взводом противотанковую оборону и, будучи раненым, повел в атаку свое подразделение. За этот подвиг  впоследствии был награжден медалью «За отвагу». Было долгое лечение в госпитале и возвращение в родную часть в августе 1942 года.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На дорогах  войны он многое увидел и испытал. Во время освободительных боёв за Украину, взводом под руководством гвардии лейтенанта Михаила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Напреенко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у деревни Скалат Старый Тернопольской области были подбиты два «тигра» и расстреляны две автомашины противника. Бойцы пошли в атаку, и дед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очередной раз был ранен, но не оставил поле боя. Затем долгое лечение в госпитале, а душа все равно рвалась в бой за Родину..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60" y="285728"/>
            <a:ext cx="1441362" cy="14401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664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2406" y="2500306"/>
            <a:ext cx="9174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За образцовое выполнение боевых заданий командования на фронте борьбы с немецко-фашистскими захватчиками и проявленные при этом доблесть и мужество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Напреенко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Михаил награжден орденом Отечественной войны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степени. После лечения в госпитале вернулся в свой родной 62 Гвардейский полк командиром роты автоматчиков моторизированного батальона.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При освобождении Восточной Европы удостоен двух орденов Красного Знамени, ордена Александра Невского, был представлен к званию «Герой Советского Союза», но вручили орден Александра Суворова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степени. Удостоен медалей «За взятие Берлина», «За освобождение Праги», «За победу над Германией в Великой Отечественной войне 1941-1945гг.».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После войны служил в истребительном батальоне по борьбе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бандеровцами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Австрии. В конце 1945 года дедушка умер от ран в австрийском госпитале. После его смерти у родителей находится только орден Отечественной войны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степени, а китель с другими наградами моего дедушки находится в музее Великой Отечественной войны в Москве. Наша семья помнит и гордится своим Героем.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/>
          <a:srcRect l="69551" t="53458" r="15861" b="11236"/>
          <a:stretch/>
        </p:blipFill>
        <p:spPr bwMode="auto">
          <a:xfrm>
            <a:off x="2381232" y="428604"/>
            <a:ext cx="135732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4" cstate="print"/>
          <a:srcRect l="67468" t="35348" r="14263" b="30160"/>
          <a:stretch/>
        </p:blipFill>
        <p:spPr bwMode="auto">
          <a:xfrm>
            <a:off x="7596206" y="428604"/>
            <a:ext cx="1506494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5"/>
          <a:srcRect l="68109" t="62109" r="14423" b="5930"/>
          <a:stretch/>
        </p:blipFill>
        <p:spPr bwMode="auto">
          <a:xfrm>
            <a:off x="5810256" y="428604"/>
            <a:ext cx="1428760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6"/>
          <a:srcRect l="68109" t="48222" r="14103" b="18188"/>
          <a:stretch/>
        </p:blipFill>
        <p:spPr bwMode="auto">
          <a:xfrm>
            <a:off x="4024306" y="428604"/>
            <a:ext cx="1428760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8" y="428604"/>
            <a:ext cx="1132697" cy="173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664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4570" y="357166"/>
            <a:ext cx="2994664" cy="10081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Серафим Ефимович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1908-1998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41507" t="11687" r="20032" b="5075"/>
          <a:stretch/>
        </p:blipFill>
        <p:spPr bwMode="auto">
          <a:xfrm rot="21019812">
            <a:off x="2698145" y="3952629"/>
            <a:ext cx="2387968" cy="245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128" y="1428736"/>
            <a:ext cx="4481665" cy="495259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Широкий Серафим Ефимович родился в 1908 году в деревне 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Михалево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Бобруйского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В 1944 году был призван в ряды Красной армии. Место службы: 408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Награжден: медалью «За отвагу», орденом Отечественной войны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степени». Ветеран  Великой Отечественной войны дважды был избран депутатом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Трудился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агрономом в колхозе им. Дзержинского </a:t>
            </a:r>
            <a:r>
              <a:rPr lang="ru-RU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Бобруйского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/>
          <a:srcRect l="42539" t="20225" r="19872" b="5930"/>
          <a:stretch/>
        </p:blipFill>
        <p:spPr bwMode="auto">
          <a:xfrm rot="20986089">
            <a:off x="312895" y="3119569"/>
            <a:ext cx="2320190" cy="228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avatars.mds.yandex.net/get-pdb/1893403/dd107faa-ef4d-49e7-9713-be12d1030984/s1200?webp=false"/>
          <p:cNvPicPr/>
          <p:nvPr/>
        </p:nvPicPr>
        <p:blipFill>
          <a:blip r:embed="rId5"/>
          <a:srcRect t="8781"/>
          <a:stretch>
            <a:fillRect/>
          </a:stretch>
        </p:blipFill>
        <p:spPr bwMode="auto">
          <a:xfrm>
            <a:off x="238092" y="214290"/>
            <a:ext cx="206064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62" y="210039"/>
            <a:ext cx="1568268" cy="16305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54" y="785794"/>
            <a:ext cx="144357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574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935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0" y="285728"/>
            <a:ext cx="3429024" cy="1152128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Лаходырь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 Семенович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1928-1996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7116" y="1552673"/>
            <a:ext cx="5929354" cy="423378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Лаходырь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 Семёнович 1928 года рождения,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Мартиновичи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Светлогорского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Гомельской области. В сентябре 1943 года находясь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оккупации, вместе с другими жителями был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угнан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Германию,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концлагерь Дахау.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Это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самые страшные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с половиной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Концлагерь был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«опытным полигоном», где отрабатывалась система наказаний и других форм физических и психологических воздействий с целью изучения возможностей управления поведением человека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Над заключёнными проводились медицинские опыты и эксперименты; людей сжигали в печах крематория и газовых камерах. </a:t>
            </a: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чудом дожил до той минуты, когда союзные войска США весной 1945 года освободили узников концлагеря.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 descr="H:\Книга памяти\Савкина И.Ф\фото.jpg"/>
          <p:cNvPicPr/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17921" r="5128" b="12167"/>
          <a:stretch/>
        </p:blipFill>
        <p:spPr bwMode="auto">
          <a:xfrm>
            <a:off x="238092" y="214290"/>
            <a:ext cx="3143272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upload.wikimedia.org/wikipedia/commons/thumb/e/e0/Prisoners_liberation_dachau.jpg/220px-Prisoners_liberation_dachau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30" y="4357694"/>
            <a:ext cx="307183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3452802" y="6072206"/>
            <a:ext cx="547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Узники Дахау во время освобождения войсками США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72" y="214290"/>
            <a:ext cx="3643338" cy="13681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Шишов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Никифорович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1923-2011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:\Книга памяти\Синицкая Полина\IMG-eddb2a6b9548a8c623bd23e9a239bf81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11939" r="16827" b="11024"/>
          <a:stretch/>
        </p:blipFill>
        <p:spPr bwMode="auto">
          <a:xfrm>
            <a:off x="5738818" y="214290"/>
            <a:ext cx="395588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092" y="1428736"/>
            <a:ext cx="5000660" cy="5096608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Шышоў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Мікалай Нічыпаравіч нарадзіўся 15 снежня 1923 года ў весцы Наваселле Гардзееўскага раёна Бранскай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вобласці. Ў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свае няпоўныя 18 год быў прызваны на ваенную службу 12 ліпеня 1941 года Касцюковіцкім РВК Магілёўскай вобласці.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Спачатку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строем пешшу ішлі, робячы невялікія перапынкі, да апорнага пункта Казельск Калужскай вобласці. Бывала, што ў дзень пераадольвалі па 40 кіламетраў. Здагадваліся, што ідуць у бок Масквы. Крыху пазней па загадзе камандавання іх рэзка павярнулі на южны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напрамак,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праз Арлоўскую вобласць прыйшлі ў горад Ліўны, дзе начавалі некалькі дзён на трохпавярховых нарах у былой стайні. Там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былі зроблены ваенныя фарміраванні. І мой прадзед у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складзе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запаснога кавалярыйскага палка 3 жніўня 1941 года прымае ваенную прысягу</a:t>
            </a:r>
            <a:r>
              <a:rPr lang="be-BY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:\Книга памяти\Синицкая Полина\IMG-a490b36c23e537d7761f9fe4c7900614-V.jpg"/>
          <p:cNvPicPr/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8478" r="801" b="-63"/>
          <a:stretch/>
        </p:blipFill>
        <p:spPr bwMode="auto">
          <a:xfrm>
            <a:off x="5810256" y="3071810"/>
            <a:ext cx="3786214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:\Книга памяти\Синицкая Полина\IMG-2a8694bab233b2b8a37947d8c4279038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2275" r="21795" b="7045"/>
          <a:stretch/>
        </p:blipFill>
        <p:spPr bwMode="auto">
          <a:xfrm rot="512811">
            <a:off x="5290078" y="4745115"/>
            <a:ext cx="2294313" cy="17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0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594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1" y="260648"/>
            <a:ext cx="9433048" cy="640871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Затым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іх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адправілі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 у Стары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Аскол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Белгарадскай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вобласці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баямі прайшлі Міллерава Растоўскай вобласці і далей у бок Харкава, што ў Украіне (баі за яго былі вельмі жорсткія і цяжкія). 24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сакавіка 1942 года ў час атакі мой прадзед атрымаў цяжкае раненне ў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левае бядро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позняй ночы ляжаў на прамёрзлай зямлі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нейтральнай частцы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паміж немцамі і нашымі.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Бліжэй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раніцы санітары пачалі збіраць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раненных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Падабралі і майго прадзеда. На лячэнне быў адпраўлены па чыгунцы ў Варонежскую вобласць у горад  Навахапёрск, што на мяжы з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Валгаградскай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вобласцю.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Паступова пачаў хадзіць. З сакавіка 1943 года ён ужо санітар у ваенным шпіталі. Затым яго пераводзяць радавым санітарам у Арэнбургскі палявы перасоўны ваенны шпіталь. І так да студзеня 1944 года. Затым, як нястраявік, быў накіраваны ў пачатку восені 1944 года ў дарожна эксплуатацыйны полк рэгуліроўшчыкам аўтамабільных дарог у складзе 57 арміі 3 Украінскага фронта. Затым былі баі ў кастрычніку 1944 года ў Югаславіі, у снежні 1944 года - баі на раке Дунай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Румыніі.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24 снежня 1944 года Мікалай Нічыпаравіч быў паранены ў грудзі навылет асколкам міны і паўтара месяцы знаходзіўся ў шпіталі. Пасля лячэння ў шпіталі мой прадзед, як нестраявы, служыў радавым ва ўзводзе аховы ваеннай камендатуры з сакавіка па май 1945 года. Але з 20 сакавіка таго ж года пачалося наступленне на Вену. Тады, разам з войскамі, ён трапіў ў Аўстрыю і там сустрэў Перамогу.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Але дарога да дому карацей пакуль што не стала. У сувязі з напружанымі адносінамі з мілітарысцкай Японіяй радавы Шышоў Мікалай Нічыпаравіч быў адпраўлены ў Савецкі Саюз на Далёкі Усход. І далей на баржах разам з усімі высадзіўся ў порце  города Холмск вострава Сахалін. Канчаткова быў зволены ў запас пасля заканчэння срока службы 18 красавіка 1947 года.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8422" y="214290"/>
            <a:ext cx="3024336" cy="93610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Крутиков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Мефодьевич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1923-1944 гг.</a:t>
            </a:r>
            <a:r>
              <a:rPr lang="ru-RU" dirty="0"/>
              <a:t/>
            </a:r>
            <a:br>
              <a:rPr lang="ru-RU" dirty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4108" y="1357298"/>
            <a:ext cx="4857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Крутиков Михаил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Мефодьевич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родился в 1923 году в деревне Галичи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Климовичского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В июне 1942 года ушел в партизаны, а в ноябре 1942 у Михаила и его жены Нины родилась дочь Надежда. Один раз ночью Михаил пробрался в деревню, чтобы увидеть свою новорожденную дочь и молодую жену, обнять их, поцеловать. Это была последняя встреча Нины и Михаила. В 1944 году Михаил ушел воевать в Красную армию.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:\Книга памяти\Слепцова Е.А\бабушка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0" t="18529" r="31305" b="67484"/>
          <a:stretch/>
        </p:blipFill>
        <p:spPr bwMode="auto">
          <a:xfrm>
            <a:off x="166654" y="142852"/>
            <a:ext cx="221457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425032" y="214290"/>
            <a:ext cx="2480968" cy="793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Артюхова </a:t>
            </a:r>
          </a:p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Степановна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1924-1916 гг.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 descr="H:\Книга памяти\Слепцова Е.А\бабушка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6" t="18503" r="11486" b="64539"/>
          <a:stretch/>
        </p:blipFill>
        <p:spPr bwMode="auto">
          <a:xfrm>
            <a:off x="7524768" y="1214422"/>
            <a:ext cx="215990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24240" y="4214818"/>
            <a:ext cx="6072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В этом же году в семью пришла страшная весть о гибели Михаила, которому было всего 21 год. Извещение - «похоронка», как назвали ее в народе, - и сейчас бережно хранится у родных Артюховой Нины Степановны, вот ее содержание: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«Ваш муж – Крутиков Михаил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Мефодьевич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находясь на фронте Великой Отечественной войны, погиб 26 июля 1944 года. Похоронен: Восточная окраина деревни Адамовичи, Гродненского района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Белостокской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области».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:\Книга памяти\Слепцова Е.А\извещение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9" b="31858"/>
          <a:stretch/>
        </p:blipFill>
        <p:spPr bwMode="auto">
          <a:xfrm rot="1021353">
            <a:off x="172234" y="3323921"/>
            <a:ext cx="3344719" cy="201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:\Книга памяти\Слепцова Е.А\бабушка9.jpg"/>
          <p:cNvPicPr/>
          <p:nvPr/>
        </p:nvPicPr>
        <p:blipFill rotWithShape="1"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2207" r="2834" b="-813"/>
          <a:stretch/>
        </p:blipFill>
        <p:spPr bwMode="auto">
          <a:xfrm rot="3535077">
            <a:off x="636621" y="4848117"/>
            <a:ext cx="1718820" cy="190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66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380" y="214290"/>
            <a:ext cx="3071834" cy="1008112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Бендик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Степанович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1923-2009 гг.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1562" y="1285860"/>
            <a:ext cx="4572032" cy="53578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войны 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вгению Степановичу не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и 18 лет. Поэтому его в армию не забрали. Когда пришли немцы, он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отряд.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поручения: успел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побыть и пулемётчиком, и связным, и разведчиком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Когда пришла Красная армия прадедушка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 в ее ряды.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20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он храбро сражался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фронте.  В Восточной Пруссии прадедушка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тяжело ранен. Целые сутки пролежал на поле боя, пока его не обнаружили санитары. После этого он попал в госпиталь.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Домой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инвалидом. Был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медалью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победу над Германией в Великой Отечественной войне 1941–1945 гг.»,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медалей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орденов.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Степанович прожил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лет.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223">
            <a:off x="1372577" y="2642226"/>
            <a:ext cx="2610220" cy="371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4938" t="33578" r="76457" b="29578"/>
          <a:stretch/>
        </p:blipFill>
        <p:spPr bwMode="auto">
          <a:xfrm>
            <a:off x="2738422" y="214290"/>
            <a:ext cx="192882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avatars.mds.yandex.net/get-pdb/1893403/dd107faa-ef4d-49e7-9713-be12d1030984/s1200?webp=false"/>
          <p:cNvPicPr/>
          <p:nvPr/>
        </p:nvPicPr>
        <p:blipFill>
          <a:blip r:embed="rId5"/>
          <a:srcRect t="8781"/>
          <a:stretch>
            <a:fillRect/>
          </a:stretch>
        </p:blipFill>
        <p:spPr bwMode="auto">
          <a:xfrm>
            <a:off x="166654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59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488" y="214290"/>
            <a:ext cx="3071834" cy="100013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Федосович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1902-1945 гг.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02" y="2143116"/>
            <a:ext cx="2658475" cy="169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6"/>
          <a:stretch/>
        </p:blipFill>
        <p:spPr bwMode="auto">
          <a:xfrm rot="21212473">
            <a:off x="749990" y="2627614"/>
            <a:ext cx="2354502" cy="161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4" y="214290"/>
            <a:ext cx="281410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70" y="3857628"/>
            <a:ext cx="2714644" cy="165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24108" y="1214422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Ковалев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Никифор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Федосович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родился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1902 году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деревне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Ермоловичи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Белыничского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Могилевской области. Был призван в ряды Красной армии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1941 году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1944 году.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Погиб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Никифор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Федосович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июня 1945 года.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avatars.mds.yandex.net/get-pdb/1893403/dd107faa-ef4d-49e7-9713-be12d1030984/s1200?webp=false"/>
          <p:cNvPicPr/>
          <p:nvPr/>
        </p:nvPicPr>
        <p:blipFill>
          <a:blip r:embed="rId7"/>
          <a:srcRect t="8781"/>
          <a:stretch>
            <a:fillRect/>
          </a:stretch>
        </p:blipFill>
        <p:spPr bwMode="auto">
          <a:xfrm>
            <a:off x="238092" y="214290"/>
            <a:ext cx="214314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95282" y="52863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6654" y="3786190"/>
            <a:ext cx="5786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Извещение о гибели дедушки бережно хранится в его семье: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«Извещение. Ковалевой  Евгении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Леоновне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проживающей в д.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Ермоловичи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Вишковский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Белыническкого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р-на Могилевской области. Ваш муж, красноармеец,  в бою за Социалистическую Родину, верный воинской присяге, проявив геройство и мужество погиб 17 июня 1945 года, похоронен с отданием воинских почестей, 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Лигнец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кладбище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фидков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/ по ул.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Бресподитрассе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" y="0"/>
            <a:ext cx="9936572" cy="68931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38950" y="214290"/>
            <a:ext cx="26071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Якушев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Артем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</a:t>
            </a:r>
          </a:p>
          <a:p>
            <a:pPr algn="ctr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1900 -1944 гг.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0968" y="214290"/>
            <a:ext cx="292625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Якушев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Арсентьевич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1924-1944 гг.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s://avatars.mds.yandex.net/get-pdb/1893403/dd107faa-ef4d-49e7-9713-be12d1030984/s1200?webp=false"/>
          <p:cNvPicPr/>
          <p:nvPr/>
        </p:nvPicPr>
        <p:blipFill>
          <a:blip r:embed="rId3"/>
          <a:srcRect t="8781"/>
          <a:stretch>
            <a:fillRect/>
          </a:stretch>
        </p:blipFill>
        <p:spPr bwMode="auto">
          <a:xfrm>
            <a:off x="3952868" y="214290"/>
            <a:ext cx="206064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4" cstate="print"/>
          <a:srcRect l="23968" t="10236" r="6753" b="11024"/>
          <a:stretch>
            <a:fillRect/>
          </a:stretch>
        </p:blipFill>
        <p:spPr bwMode="auto">
          <a:xfrm>
            <a:off x="356853" y="4581128"/>
            <a:ext cx="3830910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66654" y="1357298"/>
            <a:ext cx="3764968" cy="3531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Родился в 1924 году в деревне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Досовичи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Могилевского района Могилевской области.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 место призыва: 17.07.1944 г. Ворошиловский РВК Белорусская ССР, г. Минск, Ворошиловский  район. Служил в 150 гвардейском стрелковом Краснознаменном полку гвардии ефрейтором.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24.10.1944 г. убит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бою.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 в братской могиле в  Восточной Пруссии.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41815" t="23691" r="3205" b="14050"/>
          <a:stretch/>
        </p:blipFill>
        <p:spPr bwMode="auto">
          <a:xfrm>
            <a:off x="4881562" y="4071942"/>
            <a:ext cx="3542351" cy="245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7446" y="1285860"/>
            <a:ext cx="3571899" cy="321471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Родился в 1900 году в деревне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Досовичи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Могилевского района Могилевской области.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место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1944г., Могилевский РВК, Белорусская ССР, Могилевская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область,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Могилевский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район, красноармеец. Последнее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 службы: 82 отд. мед-сан.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б-н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76гв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01.10.1944 г. умер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госпитале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болезни.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88594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1694" y="214290"/>
            <a:ext cx="3786214" cy="514353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Анисенко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Прокопович,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ождения. Был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 войну Шкловским РВК Могилевской области 25 июня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1941года стрелком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августе 1944 года, его жена,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Анисенко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 уведомление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пропал без вести.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Все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семья искала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дедушке.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спустя 70 лет,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году,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родные узнали,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25.12.1941 года он был ранен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боях 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Москву, а 27.12.1941 - умер в госпитале от ран. Захоронен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братской могиле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Подольский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р-н,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Бунчиха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Жители этой деревни ухаживают за братской могилой. Спасибо им 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22" y="2428868"/>
            <a:ext cx="3083099" cy="418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463">
            <a:off x="220626" y="3226718"/>
            <a:ext cx="2379866" cy="23312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24174" y="214290"/>
            <a:ext cx="26432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Анисенко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Прокопович</a:t>
            </a:r>
          </a:p>
          <a:p>
            <a:pPr algn="ctr"/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1911-1941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avatars.mds.yandex.net/get-pdb/1893403/dd107faa-ef4d-49e7-9713-be12d1030984/s1200?webp=false"/>
          <p:cNvPicPr/>
          <p:nvPr/>
        </p:nvPicPr>
        <p:blipFill>
          <a:blip r:embed="rId5"/>
          <a:srcRect t="8781"/>
          <a:stretch>
            <a:fillRect/>
          </a:stretch>
        </p:blipFill>
        <p:spPr bwMode="auto">
          <a:xfrm>
            <a:off x="238092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9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8859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562" y="214290"/>
            <a:ext cx="3357586" cy="1126478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Кокоренко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1923-2003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22" y="75398"/>
            <a:ext cx="1625162" cy="162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26" y="142852"/>
            <a:ext cx="144357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4903"/>
          <a:stretch/>
        </p:blipFill>
        <p:spPr>
          <a:xfrm rot="922347">
            <a:off x="168132" y="4355486"/>
            <a:ext cx="4740737" cy="190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Рисунок 8" descr="https://avatars.mds.yandex.net/get-pdb/1893403/dd107faa-ef4d-49e7-9713-be12d1030984/s1200?webp=false"/>
          <p:cNvPicPr/>
          <p:nvPr/>
        </p:nvPicPr>
        <p:blipFill>
          <a:blip r:embed="rId6"/>
          <a:srcRect t="8781"/>
          <a:stretch>
            <a:fillRect/>
          </a:stretch>
        </p:blipFill>
        <p:spPr bwMode="auto">
          <a:xfrm>
            <a:off x="238092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1298" y="1412776"/>
            <a:ext cx="6143668" cy="508805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Кокоренко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Александрович родился в 1923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деревне Заболотье Могилевской области.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25.07.1944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был призван на военную службу Могилевским РВК.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наводчиком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ружья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 отдельного Истребительно-Противотанкового и Артдивизиона 72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стрелкового Павловского Краснознаменного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Суворова дивизии,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ефрейтором.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отвагу и мужество, проявленное в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бою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форсировании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Одер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награжден высшей медалью в наградной системе СССР,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вручают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личное мужество и отвагу в борьбе с врагом – медалью «За отвагу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имеет орден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«Отечественной войны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степени» и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награды.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674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8859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28" y="214290"/>
            <a:ext cx="3071834" cy="86409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Маркович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-2006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4108" y="1357298"/>
            <a:ext cx="7215238" cy="535785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Маркович родился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1921 году в городе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Костюковичи Могилевской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боях с немецко-фашистскими оккупантами под Смоленском,  Ярцевом и Вязьмой.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Старший сержант был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отделения 66 отдельного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инженерно-аэродромного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батальона 14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виационного базирования. За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1942-1943 гг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удостоен 32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благодарностей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бесперебойное обеспечение боевых действий авиации и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перевыполнение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 по строительству оперативных аэродромов на 300%.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наступательный период Красной армии на Брянском направлении с 12 июля 1943 года  участвовал в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 15 оперативных аэродромов. Своим трудолюбием завоевал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уважение в своей части.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Руководил работой 50 человек гражданского населения. На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аэродроме «</a:t>
            </a:r>
            <a:r>
              <a:rPr lang="ru-RU" sz="15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Афанасьево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под бомбёжкой авиации противника выполнил производственное задание на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бесстрашием и трудолюбием увлекал весь личный состав роты, что дало возможность построить аэродром в срок с отличным качеством.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За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перевыполнение заданий по строительству оперативных аэродромов и обеспечение боевых действий авиации награжден высшей медалью в наградной системе СССР,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вручаемой 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личное мужество и отвагу в борьбе с врагом – медалью «За отвагу». Также награжден орденом «Отечественной войны </a:t>
            </a:r>
            <a:r>
              <a:rPr lang="en-US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степени» и другими наградами.</a:t>
            </a:r>
          </a:p>
          <a:p>
            <a:pPr algn="ctr">
              <a:spcBef>
                <a:spcPts val="0"/>
              </a:spcBef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46" y="0"/>
            <a:ext cx="1572948" cy="1571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https://avatars.mds.yandex.net/get-pdb/1893403/dd107faa-ef4d-49e7-9713-be12d1030984/s1200?webp=false"/>
          <p:cNvPicPr/>
          <p:nvPr/>
        </p:nvPicPr>
        <p:blipFill>
          <a:blip r:embed="rId4"/>
          <a:srcRect t="8781"/>
          <a:stretch>
            <a:fillRect/>
          </a:stretch>
        </p:blipFill>
        <p:spPr bwMode="auto">
          <a:xfrm>
            <a:off x="166654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Medal for Valor USS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20" y="3500438"/>
            <a:ext cx="1285884" cy="252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87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8859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190" y="214290"/>
            <a:ext cx="3501291" cy="129614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Городнев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1921-1987 гг.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686" y="1643050"/>
            <a:ext cx="4857784" cy="4857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Городнев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Сидорович родился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1921 году в деревне Крюки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Белыничского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Могилевской области.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Отечественной войны воевал в 600 Партизанском отряде,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медалью «Партизану Отечественной войны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степени».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 1944 года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 в рядах Красной армии. Был командиром отделения 1287 стрелкового Краснознаменного Полка 110 стрелковой Верхнеднепровской дивизии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Белорусский фронт), сержант.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смелость и отвагу, проявленные в боях, обеспечение успешного форсирования 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Алле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Правительственной наградой – орденом «Славы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степени», также имеет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8" y="214290"/>
            <a:ext cx="1453484" cy="27146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43108" t="15394" r="18590" b="11061"/>
          <a:stretch/>
        </p:blipFill>
        <p:spPr bwMode="auto">
          <a:xfrm rot="531455">
            <a:off x="1188223" y="3420667"/>
            <a:ext cx="2670191" cy="317052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avatars.mds.yandex.net/get-pdb/1893403/dd107faa-ef4d-49e7-9713-be12d1030984/s1200?webp=false"/>
          <p:cNvPicPr/>
          <p:nvPr/>
        </p:nvPicPr>
        <p:blipFill>
          <a:blip r:embed="rId5"/>
          <a:srcRect t="8781"/>
          <a:stretch>
            <a:fillRect/>
          </a:stretch>
        </p:blipFill>
        <p:spPr bwMode="auto">
          <a:xfrm>
            <a:off x="166654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7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4" y="0"/>
            <a:ext cx="9918514" cy="6894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36">
            <a:off x="5062046" y="3849751"/>
            <a:ext cx="1981403" cy="27812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616" y="233076"/>
            <a:ext cx="3816424" cy="89166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Фёдорович </a:t>
            </a:r>
            <a: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1920 - 1999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472" y="1124743"/>
            <a:ext cx="6408712" cy="309634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1920 года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Лесная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Славгородского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Служил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сержантом с 1940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гг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Курсант Орловского танкового училища с 1944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 гг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фронтах ВОВ с 06.1941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01.1943 г.,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06.1943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12.1944 г.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– с 06.1941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05.1942.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 05.1942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01.1943,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05.1943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12.01.1944 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должности старшины роты. Инвалид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3508" r="5149" b="3086"/>
          <a:stretch/>
        </p:blipFill>
        <p:spPr>
          <a:xfrm>
            <a:off x="6881826" y="142852"/>
            <a:ext cx="2811439" cy="341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3683305"/>
            <a:ext cx="1633763" cy="21915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0471" y="3636841"/>
            <a:ext cx="4774375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Награжден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 «За отвагу», «За оборону Ленинграда», «За победу над Германией в Великой Отечественной войне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1941-1945гг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.», «За боевые заслуги», «За безупречную службу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степени», «В память 250-летия Ленинграда», «40 лет Вооруженных Сил СССР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«60 лет Вооруженных сил СССР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(указ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СССР от 28 января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59" y="0"/>
            <a:ext cx="9993560" cy="6885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536" y="445976"/>
            <a:ext cx="3528392" cy="99412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Балобин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 Тимофеевич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1902-1987 гг.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04" y="2000240"/>
            <a:ext cx="4032448" cy="370216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Балобин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Никифор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Тимофеевич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 Кривели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Горецкого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области.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Воевал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течественной войны. Был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 (контужен) под Ленинградом,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комиссован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войны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директором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в г.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Грозный.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Имеет награды,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которых орден ВОВ 1 степени (в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1985г.).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4754" r="7485" b="2990"/>
          <a:stretch/>
        </p:blipFill>
        <p:spPr>
          <a:xfrm>
            <a:off x="6238884" y="285728"/>
            <a:ext cx="3378861" cy="4667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6" y="357166"/>
            <a:ext cx="1709929" cy="17085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049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59" y="6539"/>
            <a:ext cx="99935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 r="47451" b="5957"/>
          <a:stretch/>
        </p:blipFill>
        <p:spPr>
          <a:xfrm>
            <a:off x="249763" y="134566"/>
            <a:ext cx="3302364" cy="243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9089" y="169882"/>
            <a:ext cx="3894433" cy="1368152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Балобин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 Никифорович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1927-2012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2708919"/>
            <a:ext cx="5328592" cy="266694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Балобин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Вадим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Никифорович р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одился в 1927 году в деревне Каменные Лавы Шкловского района Могилевской области. Имел звание капитана.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Освобождал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страны: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Венгрию, Румынию. В 2000 г. в честь 55-ой годовщины Победы в Великой Отечественной войне 1941-1945 годов Вадиму Никифоровичу вручен знак «Ветеран войны 1941-1945 гг.»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5229200"/>
            <a:ext cx="3888931" cy="12725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255">
            <a:off x="4579621" y="4869160"/>
            <a:ext cx="3867821" cy="13014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3" t="4988" r="3376" b="7696"/>
          <a:stretch/>
        </p:blipFill>
        <p:spPr>
          <a:xfrm>
            <a:off x="6513532" y="169882"/>
            <a:ext cx="3205232" cy="412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58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0"/>
            <a:ext cx="98859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496" y="214290"/>
            <a:ext cx="3240360" cy="122413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 Самуилович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1926-1985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6984" y="1438426"/>
            <a:ext cx="7000923" cy="53029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Никитин Федор Самуилович родился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1926 году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селе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Трилесино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Быховского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Служил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3-ем Белорусском фронте, ефрейтором, связистом.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Прадедушка мало рассказывал о войне, так как ему тяжело было вспоминать погибших товарищей.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Принимал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форсировании 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Вислы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наступления наших войск, фашисты взорвали понтон.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оказались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холодной воде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все же добрались до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берега и мокрые продолжили бой. 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Участвовал во взятии Кёнигсберга (Калининграда), дошел до Берлина. После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Берлина, Федор Самуилович попал в немецкий госпиталь, в котором один из врачей оказался фашистом. Он дал выздоравливающим советским солдатам в качестве лекарства большую дозу снотворного, из-за чего только пятеро из двадцати проснулись, в их числе и мой прадедушка.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Федор Самуилович награжден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 «За взятие Берлина»,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двумя медалями «За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отвагу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взятие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1800" dirty="0"/>
          </a:p>
        </p:txBody>
      </p:sp>
      <p:pic>
        <p:nvPicPr>
          <p:cNvPr id="7" name="Рисунок 6" descr="https://avatars.mds.yandex.net/get-pdb/1893403/dd107faa-ef4d-49e7-9713-be12d1030984/s1200?webp=false"/>
          <p:cNvPicPr/>
          <p:nvPr/>
        </p:nvPicPr>
        <p:blipFill>
          <a:blip r:embed="rId3"/>
          <a:srcRect t="8781"/>
          <a:stretch>
            <a:fillRect/>
          </a:stretch>
        </p:blipFill>
        <p:spPr bwMode="auto">
          <a:xfrm>
            <a:off x="166654" y="214290"/>
            <a:ext cx="2274961" cy="296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2" y="3571876"/>
            <a:ext cx="144357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33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65895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52605" y="188640"/>
            <a:ext cx="3571900" cy="936104"/>
          </a:xfrm>
        </p:spPr>
        <p:txBody>
          <a:bodyPr>
            <a:no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Маленок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Васильевич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1909- 1996 гг.</a:t>
            </a:r>
            <a:endParaRPr lang="ru-RU" sz="2000" b="1" i="1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5263" y="1268760"/>
            <a:ext cx="6686563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Маленок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ушел на фронт в июле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 года.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деревне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Бор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Хойникского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осталась его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супруга Наталья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 и трое малолетних детей: Михаил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1936 г.р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Василий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 г.р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София, которая родилась в июне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 г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дни войны наша армия терпела поражение. Андрей Васильевич попал в окружение и оказался в плену у немцев. Лишь с третьей попытки ему и его товарищам удалось бежать из плена. Приходилось прятаться в лесах. Деревня, в которой проживала его семья, была захвачена немцами. Часть жителей Великого Бора были сожжены в колхозном сарае, а часть угнаны в Германию. О судьбе своей семьи Андрей Васильевич знал лишь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родные, вероятно, погибли в огне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Рядовой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Маленок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отважно сражался в партизанском отряде им.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Суворова,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свидетельством тому являются многочисленные награды.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1945 г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 нацистского лагеря вернулась вся его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Михайловна, сохранившая жизнь всем своим троим детям, 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младшие сестра и брат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После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 году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Полесских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лесах оставалось еще много полицаев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бандитов, и Андрей Васильевич остался служить в милиции, где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прослужил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 года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Затем работал в колхозе, пока не вышел на пенсию.</a:t>
            </a:r>
          </a:p>
          <a:p>
            <a:pPr marL="0" indent="0" algn="just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 не любили вспоминать ни Андрей Васильевич, ни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Михайловна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были для них самые тяжелые воспоминания.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10948"/>
          <a:stretch/>
        </p:blipFill>
        <p:spPr>
          <a:xfrm>
            <a:off x="7167578" y="142852"/>
            <a:ext cx="2512264" cy="345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1"/>
          <a:stretch/>
        </p:blipFill>
        <p:spPr>
          <a:xfrm>
            <a:off x="6953264" y="3500438"/>
            <a:ext cx="1937987" cy="24784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29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4124" cy="69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5818" y="476672"/>
            <a:ext cx="4392488" cy="129614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Улитёнок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Павловна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1924-2019 гг.</a:t>
            </a:r>
            <a:r>
              <a:rPr lang="ru-RU" sz="2200" b="1" i="1" dirty="0"/>
              <a:t/>
            </a:r>
            <a:br>
              <a:rPr lang="ru-RU" sz="2200" b="1" i="1" dirty="0"/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520" y="1988840"/>
            <a:ext cx="9073007" cy="4680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Моя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Тома вспоминала, что годы войны были очень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тяжелыми и страшными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Перед войной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 9 классов. Когда пришли немцы, она со своей мамой и братом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переехали 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деревню. Папа прабабушки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фронт, сражался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фашистами с первого до последнего дня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живым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деревню,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переехала прабабушка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пришли немцы,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ушла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помогала партизанам.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пробиралась через немецкие посты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связи с подпольщиками.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Позже 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партизанами фашисты казнили маму моей прабабушки и её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тётю. Прабабушке Томе было очень тяжело выживать, но она смогла пережить эти страшные годы войны. Прабабушка Тамара Павловна прожила 94 года.									</a:t>
            </a:r>
          </a:p>
          <a:p>
            <a:pPr marL="0" indent="0" algn="just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Бендик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Каролины,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 старшей группы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" y="-35119"/>
            <a:ext cx="9936572" cy="6893119"/>
          </a:xfrm>
          <a:prstGeom prst="rect">
            <a:avLst/>
          </a:prstGeom>
        </p:spPr>
      </p:pic>
      <p:pic>
        <p:nvPicPr>
          <p:cNvPr id="10" name="Рисунок 9" descr="E:\2019-2020 учебный год\Книга памяти\Аладьева Л.П\Якушев Артем Григорьевич, 01.10.1944, умер от болезни,   Донесение о потерях   Память народа_files\000000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594">
            <a:off x="4344409" y="4429050"/>
            <a:ext cx="2854327" cy="203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 descr="E:\2019-2020 учебный год\Книга памяти\Аладьева Л.П\Якушев Степан Арсентьевич, 24.10.1944, убит, __ Донесение о потерях __ Память народа_files\0000029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33068" r="-9493" b="32617"/>
          <a:stretch/>
        </p:blipFill>
        <p:spPr bwMode="auto">
          <a:xfrm rot="525562">
            <a:off x="1801682" y="4645946"/>
            <a:ext cx="2965679" cy="199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38092" y="285728"/>
            <a:ext cx="9429816" cy="492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моих родных, дедушке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дяде, которые воевали 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погибли в годы Великой Отечественной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войны, мне рассказала моя мама.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получила две похоронки: на мужа и сына. К сожалению, больше я о своих родственниках не знала ничего. И вот спустя 72 года после Великой Победы над фашистскими захватчиками я узнала, где и как погибли мои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родные.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Мне ни раз говорили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военные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архивы рассекречены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официальные порталы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«Память Народа», «Подвиг народа» и что на этих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могу попробовать отыскать информацию 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родственниках-участниках войны.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сомневалась, так как не знала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даты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рождения,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отчества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дедушки. Но 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все-таки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попытаться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сведения о моих родственниках и внесла в поисковую строку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имена.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я обрадовалась, когда нашла информацию о своем дяде, а потом и о дедушке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Я узнала, что погибли они спустя два месяца после того, как были призваны в армию. Дяде было 20 лет, а дедушке 44 года. Моя радость была со слезами на глазах.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 конечно же мне захотелось поделиться радостью со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близкими,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том, что я нашла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войны.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душе я испытывала удивительное чувство: как будто поздоровалась со своими родными.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сохраню память о моих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родственниках и передам моему внуку, чтобы связь поколений не прервалась. Вечная слава героям,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павшим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полях сражения в годы Великой Отечественной войны! Вечная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слава!</a:t>
            </a:r>
          </a:p>
          <a:p>
            <a:pPr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      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Аладьева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Л.П.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4124" cy="69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356" y="428604"/>
            <a:ext cx="5256585" cy="92869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Писарева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Евдокия Даниловна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 г.р.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406" y="1500174"/>
            <a:ext cx="9144064" cy="514353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Мою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прабабушку зовут Писарева Евдокия Даниловна, она родилась 17 августа 1905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Полыковичи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Полыковичского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совета. О себе она рассказывает следующее: «Моего мужа звали Писарев Николай Сергеевич. У меня было пять дочерей. Старшая была Мария  - 1925 года рождения, за ней  Александра -  1926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Нина -  1932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четвертая Анна  - 1934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пятая София -  1938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г.р.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 1941 г. началась Великая Отечественная война. Мы жили в деревне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Полыковичи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страхом ждали, что скоро нашу деревню захватят немцы. Время это пришло, нам стало очень тяжело жить на территории, захваченной врагами.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выгоняли людей из домов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заставляли рыть окопы по всей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от старого моста через р. Днепр, по горе,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Бушляки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 до войны был стрелочником. Когда фашистские оккупанты заняли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деревню,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успел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отступить с Советскими войсками, так 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 здесь. Фашисты заставили его работать по специальности.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прожили 3 года. Летом 1944 г., когда наши войска начали переправляться через реку Днепр, начался бой. Кругом свистели пули. Вдруг загорелся наш дом. В это время мой муж пришел домой с работы и, увидев, что происходит, быстро стал спасать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Внезапно взорвался снаряд, упавший между конем и моим Николаем. Муж погиб. Лошадь осталась лежать на земле, а его занесли в баню, которая была недалеко от дома.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505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4124" cy="69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44" y="476672"/>
            <a:ext cx="9109676" cy="6264696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дом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сгорел и ночевать было негде, мы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пешком пошли в соседнюю деревню Софиевка, которая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находилась недалеко от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железной дороги, где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работал мой муж. Переночевали в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деревне,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вернулись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домой,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похоронить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мужа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Похоронили  на  следующий  день на своем кладбище в </a:t>
            </a:r>
            <a:r>
              <a:rPr lang="ru-RU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Полыковичах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Пока мы были в Софиевке, Советская армия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освободила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нашу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деревню. Все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жители,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остались живы, были очень рады. Все кругом кричали: «Ура!»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Голоса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слышны на несколько километров вокруг.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жители рассказали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освободителям,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понесли они в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войне.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сказала командиру армии,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когда начался бой за освобождение деревни, у меня погиб муж, снарядом убило лошадь. Командир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выслушал меня внимательно и дал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коня, так как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большая,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из помощников только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мы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откопали старый бункер.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Бревна на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лошади перевезли на старое место, где ранее находился наш дом. Из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мы и построили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досок для пола не было,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целый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жили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голой земле. Потом разжились и сделали пол. Все дети были рады, что у нас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свой дом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Желаю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много-много счастья моим внукам и правнукам. Чтобы их никогда никакая война не коснулась, чтобы они не видели того, что видела я, и чтобы  не довелось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пережить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голод, разруху, боль,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отчаяние и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</a:t>
            </a:r>
          </a:p>
          <a:p>
            <a:pPr marL="0" indent="0" algn="just">
              <a:buNone/>
            </a:pPr>
            <a:r>
              <a:rPr lang="ru-RU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</a:t>
            </a:r>
            <a:r>
              <a:rPr lang="ru-RU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Ирванцова</a:t>
            </a:r>
            <a:r>
              <a:rPr lang="ru-RU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 второй младшей </a:t>
            </a:r>
            <a:r>
              <a:rPr lang="ru-RU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0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4" y="-1"/>
            <a:ext cx="10064124" cy="69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95678" y="1357298"/>
            <a:ext cx="5749810" cy="46553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Алешкову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Сереже было 6 лет. Отец его погиб на фронте, мать расстреляли полицаи, старшего брата повесили.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Мальчишка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спрятался в огороде, видел, как убивали родных.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блуждал по лесу, где его полуживого обнаружили красноармейцы. Так Сережа стал сыном полка.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Сталинградской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спас несколько человек, включая командира. Когда на блиндаж во время массированной бомбёжки упал снаряд, бойцы оказались под завалами. Мальчишка не растерялся и бросился звать на помощь. Лишь благодаря ему людей достали из-под руин. Командир полка, которого тоже вытащили из-под завалов, позже  усыновил мальчишку.</a:t>
            </a:r>
          </a:p>
          <a:p>
            <a:pPr algn="just"/>
            <a:endParaRPr lang="ru-RU" sz="1900" dirty="0"/>
          </a:p>
        </p:txBody>
      </p:sp>
      <p:pic>
        <p:nvPicPr>
          <p:cNvPr id="9" name="Рисунок 8" descr="C:\Users\abook\Desktop\ПРОЕКТ\Презентация для классного часа &amp;quot;Дети и война&amp;quot; (1-4 кл.)_files\img33.jpg"/>
          <p:cNvPicPr/>
          <p:nvPr/>
        </p:nvPicPr>
        <p:blipFill>
          <a:blip r:embed="rId3"/>
          <a:srcRect l="2565" t="23077" r="60396" b="4701"/>
          <a:stretch>
            <a:fillRect/>
          </a:stretch>
        </p:blipFill>
        <p:spPr bwMode="auto">
          <a:xfrm>
            <a:off x="595282" y="357166"/>
            <a:ext cx="2714644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310058" y="428604"/>
            <a:ext cx="46000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маленький участник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полка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64124" cy="701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926" y="142852"/>
            <a:ext cx="3500462" cy="4900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Блокада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G:\Дети войны\img40(1).jpg"/>
          <p:cNvPicPr/>
          <p:nvPr/>
        </p:nvPicPr>
        <p:blipFill>
          <a:blip r:embed="rId3"/>
          <a:srcRect l="2421" t="31392" r="3632" b="3236"/>
          <a:stretch>
            <a:fillRect/>
          </a:stretch>
        </p:blipFill>
        <p:spPr bwMode="auto">
          <a:xfrm>
            <a:off x="5381628" y="4143380"/>
            <a:ext cx="4181050" cy="244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44" y="714356"/>
            <a:ext cx="9072626" cy="392909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Савичевой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1942 г. от голода и холода в Ленинграде умирало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несколько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человек.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занесенным снегом улицам ленинградцы везли на санках тела умерших родных и друзей, чтобы похоронить их в братских могилах.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Блокада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оставила страшную память о себе множеством таких братских могил, главной из которых в Ленинграде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Пискаревское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кладбище.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дней чудом сохранился дневник маленькой девочки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Тани Савичевой. В обычной тоненькой школьной тетрадке она писала: «Сегодня умер дедушка». На следующей странице: «Сегодня умерла мама»... День за днем умирали Танины родные. На последней странице дневника детской рукой выведено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Умерли все. Осталась одна Таня».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красноречивее любых цифр и документов рассказывает об ужасах жестокой войны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блокады.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8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4" y="-1"/>
            <a:ext cx="10064124" cy="69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66" y="214290"/>
            <a:ext cx="7000924" cy="7143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 Василий Бугров – герой Блокадного Ленинграда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r="11095"/>
          <a:stretch>
            <a:fillRect/>
          </a:stretch>
        </p:blipFill>
        <p:spPr>
          <a:xfrm>
            <a:off x="523844" y="3429000"/>
            <a:ext cx="2857520" cy="214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 descr="https://factsinter.com/wp-content/uploads/2019/11/evrei-na-vojne-blokada-leningrada-vospominaniya-valentinyi-rudnevoj_ffb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44" y="1142984"/>
            <a:ext cx="264320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38158" y="5500702"/>
            <a:ext cx="250033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кошкам блокадного Ленинграда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Выборгский </a:t>
            </a:r>
            <a:r>
              <a:rPr kumimoji="0" lang="ru-RU" sz="1400" b="1" i="1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айон 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ул. Композиторов,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дворе дома №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 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24174" y="785794"/>
            <a:ext cx="6715172" cy="5857916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говорила, что тяжёлую блокаду, голод я и моя мама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пережила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благодаря нашему коту Ваське. Если бы не этот рыжий хулиган, мы с мамой умерли бы с голоду как многие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другие.</a:t>
            </a:r>
          </a:p>
          <a:p>
            <a:pPr algn="just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Каждый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Васька уходил на охоту и притаскивал мышек или даже большую жирную крысу. Мышек бабушка потрошила и варила из них похлебку. А из </a:t>
            </a:r>
            <a:r>
              <a:rPr lang="ru-RU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крыски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получался неплохой гуляш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кот сидел всегда рядом и ждал еду, а ночью все трое лежали под одним одеялом и он согревал их своим теплом.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Бомбежку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чувствовал намного раньше, чем объявляли воздушную тревогу, начинал крутиться и жалобно мяукать, бабушка успевала собрать вещи, воду, маму, кота и выбежать из дома. Когда бежали в убежище, его как члена семьи тащили с собой и смотрели, как бы его не унесли и не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съели. Голод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страшный. Васька был голодный как все и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тощий. Всю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зиму до весны бабушка собирала крошки для птиц, а с весны выходили с котом на охоту. Бабушка сыпала крошки и сидели с Васькой в засаде, его прыжок всегда был на удивление точным и быстрым. Васька голодал вместе с нами и сил у него было недостаточно, что бы удержать птицу. Он хватал птицу, а из кустов выбегала бабушка и помогала ему. Так что с весны до осени ели еще и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птиц. </a:t>
            </a:r>
          </a:p>
          <a:p>
            <a:pPr algn="just">
              <a:buNone/>
            </a:pP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Когда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сняли блокаду и появилось побольше еды, и даже потом после войны бабушка коту всегда отдавала самый лучший кусочек. Гладила его ласково, приговаривая – кормилец ты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наш. Умер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Васька в 1949 году, бабушка его похоронила на кладбище, и,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могилку не затоптали, поставила крестик и написала Василий Бугров. Потом рядом с котиком мама положила и бабушку, а потом там я похоронила и свою маму. Так и лежат все трое за одной оградкой, как когда-то в войну под одним одеялом.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3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" y="0"/>
            <a:ext cx="993604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12840" y="47667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" y="846003"/>
            <a:ext cx="9160710" cy="597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83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" y="0"/>
            <a:ext cx="9936044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87149"/>
            <a:ext cx="8712969" cy="63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290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" y="0"/>
            <a:ext cx="9936044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476672"/>
            <a:ext cx="9464508" cy="33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84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92946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40865" t="17390" r="11379" b="8777"/>
          <a:stretch/>
        </p:blipFill>
        <p:spPr bwMode="auto">
          <a:xfrm>
            <a:off x="5005498" y="4651922"/>
            <a:ext cx="302319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/>
          <a:srcRect l="41208" t="27071" r="21912" b="6796"/>
          <a:stretch/>
        </p:blipFill>
        <p:spPr bwMode="auto">
          <a:xfrm rot="21426594">
            <a:off x="6722386" y="2883252"/>
            <a:ext cx="2868499" cy="195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:\Книга памяти\Голенкова И.А\2016-04-04 14.57.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>
            <a:fillRect/>
          </a:stretch>
        </p:blipFill>
        <p:spPr bwMode="auto">
          <a:xfrm>
            <a:off x="7700054" y="0"/>
            <a:ext cx="2205946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24608" y="207919"/>
            <a:ext cx="28083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Дорошкевич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Павел Парфенович</a:t>
            </a: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1912-1998 гг.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092" y="1357298"/>
            <a:ext cx="60007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Дорошкевич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Парфенович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августе 1912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Ильковичи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Белыничского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области. Ушел на фронт в 1944 году, воевал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сапера. При форсировании канала Одер-Шпрее 23.04.1945 года в районе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Обер-Линдов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дедушка, невзирая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угрозу смерти,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 пулеметно-автоматном огнем и наступлении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фаустников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противника переправил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бойцов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Неманского полка с их боевой техникой, сделав при этом 7 рейсов на лодке,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обеспечил 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ведения боевых действий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каналом. Дошел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Потсдама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награжден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дедушка 24.10.1998 года.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воспоминаний: «Когда уходили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войну, по дороге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встретилась нам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женщина, которая подошла именно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мне, перекрестила меня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отдала свой нательный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крест». Этот крестик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время хранился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семье,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после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переезда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не нашли.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еще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участником советско-финляндской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87" y="207919"/>
            <a:ext cx="1657567" cy="165618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3" y="0"/>
            <a:ext cx="9970513" cy="6858000"/>
          </a:xfrm>
          <a:prstGeom prst="rect">
            <a:avLst/>
          </a:prstGeom>
        </p:spPr>
      </p:pic>
      <p:pic>
        <p:nvPicPr>
          <p:cNvPr id="17" name="Рисунок 16" descr="H:\Книга памяти\Голенкова И.А\IMG-d2e6a9cf4dd81883746d3aa9ec37a0b4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8293" r="6731" b="8053"/>
          <a:stretch/>
        </p:blipFill>
        <p:spPr bwMode="auto">
          <a:xfrm rot="20850939">
            <a:off x="1866179" y="4289591"/>
            <a:ext cx="157326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:\Книга памяти\Голенкова И.А\IMG-f5dcaaa8f852314e1fc38ee89313a1bf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20433" r="1443"/>
          <a:stretch/>
        </p:blipFill>
        <p:spPr bwMode="auto">
          <a:xfrm rot="753303">
            <a:off x="3686220" y="286705"/>
            <a:ext cx="1739682" cy="159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2697" y="404664"/>
            <a:ext cx="3666407" cy="172819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8092" y="214290"/>
            <a:ext cx="32861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Парфенов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Степан Архипович</a:t>
            </a:r>
          </a:p>
          <a:p>
            <a:pPr algn="ctr"/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1910-1991 гг.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81694" y="214290"/>
            <a:ext cx="3656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Парфенов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Аким Архипович</a:t>
            </a:r>
          </a:p>
          <a:p>
            <a:pPr algn="ctr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1896-1945 гг.</a:t>
            </a:r>
            <a:endParaRPr lang="ru-RU" sz="2000" b="1" i="1" dirty="0"/>
          </a:p>
        </p:txBody>
      </p:sp>
      <p:pic>
        <p:nvPicPr>
          <p:cNvPr id="10" name="Рисунок 9" descr="H:\Книга памяти\Голенкова И.А\IMG-e1834b0ed66e002d9c43237c6b7ac7a1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11752" r="4968" b="2991"/>
          <a:stretch/>
        </p:blipFill>
        <p:spPr bwMode="auto">
          <a:xfrm rot="20690682">
            <a:off x="2955426" y="3401268"/>
            <a:ext cx="2160240" cy="140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:\Книга памяти\Голенкова И.А\IMG-6432ddd9590ba917571371db04b07f7a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9"/>
          <a:stretch>
            <a:fillRect/>
          </a:stretch>
        </p:blipFill>
        <p:spPr bwMode="auto">
          <a:xfrm>
            <a:off x="6453198" y="5000636"/>
            <a:ext cx="2714644" cy="172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H:\Книга памяти\Голенкова И.А\IMG-4e896edfad96889ebe9bf989108ba1ce-V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r="7417" b="17733"/>
          <a:stretch/>
        </p:blipFill>
        <p:spPr bwMode="auto">
          <a:xfrm rot="20913109">
            <a:off x="120931" y="3836719"/>
            <a:ext cx="2092016" cy="142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85049" y="1357298"/>
            <a:ext cx="435429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Парфенов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ким Архипович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1896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в деревне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Войнил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Чаусского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Могилевской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области. Был призван в Красную армию и погиб, защищая родную страну.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Его жена получила извещение о гибели мужа, которое  до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сих пор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бережно  хранится в семье: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«Ваш муж, красноармеец Парфенов Аким Архипович, уроженец деревни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Войнилы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 бою за Социалистическую Родину,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ерный воинской присяге, проявив геройство и мужество, погиб. Похоронен в Восточной Пруссии, восточнее 1 км. дер.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Непрантен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H:\Книга памяти\Голенкова И.А\IMG-a1e371818c1e1ab6ec60cdf67434bdcb-V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0" y="4714884"/>
            <a:ext cx="284685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500175"/>
            <a:ext cx="368181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Парфенов Степан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Архипович родился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деревне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Войнилы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Чаусского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Могилевской области.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Служил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Красной армии водителем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Награжден орденом Отечественной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878"/>
            <a:ext cx="9906000" cy="688587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2623" y="179098"/>
            <a:ext cx="31203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Контарев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Михаил Никифорович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1907 г.р.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53198" y="214290"/>
            <a:ext cx="29643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</a:t>
            </a:r>
          </a:p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1920-1977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38092" y="1714488"/>
            <a:ext cx="9439874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Кантаревых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гордится нашим дедушкой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Контаревым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Михаилом Никифоровичем,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1907 года рождения, уроженцем деревни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Хильковичи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Чаусского района Могилевской области. Михаил Никифорович геройски прошел всю войну и был награждён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I степени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мы помним нашего прадедушку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Костова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Василия Ивановича,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1920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года рождения. В 1941 году Василий Иванович был призван в стрелковую дивизию Тонкинским РВК Горьковской области. Героически сражался с немецко-фашистскими захватчиками. Во время одного из боев из-за сильного взрыва был ранен в ногу.  Во время обхода его нашли солдаты и доставили в госпиталь.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Вернувшись с войны, Василий Иванович трудился в колхозе имени Кирова в Быховском районе, где встретил нашу прабабушку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Старовойтову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Анисию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Федоровну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1923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рождения,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тоже испытала все трудности военного времени: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Анисия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Федоровна и другие односельчане во время войны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40 человек в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одном доме, помогая и поддерживая друг друга.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Василий Иванович и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Анисия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Федоровна воспитали 4 детей.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Иванович ушел из жизни 7 мая 1977, прожив 57 лет. Наша молодая семья гордится своими родными и их героическим прошлым!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3" y="-76716"/>
            <a:ext cx="1657567" cy="16561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820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" y="0"/>
            <a:ext cx="9891517" cy="6858000"/>
          </a:xfrm>
          <a:prstGeom prst="rect">
            <a:avLst/>
          </a:prstGeom>
        </p:spPr>
      </p:pic>
      <p:pic>
        <p:nvPicPr>
          <p:cNvPr id="10" name="Рисунок 9" descr="H:\Книга памяти\Деминская О.В\свириденко денис архипович\Свириденко Денис Архипович, Медаль «За боевые заслуги» __ Документ о награде __ Память народа_files\000005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r="894" b="16347"/>
          <a:stretch/>
        </p:blipFill>
        <p:spPr bwMode="auto">
          <a:xfrm rot="576449">
            <a:off x="1017550" y="3615146"/>
            <a:ext cx="3319599" cy="277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90" y="0"/>
            <a:ext cx="4595810" cy="325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52472" y="285728"/>
            <a:ext cx="29257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Свириденко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Архипович</a:t>
            </a:r>
          </a:p>
          <a:p>
            <a:pPr algn="ctr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1918-1998 гг.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9530" y="1643050"/>
            <a:ext cx="4357718" cy="24288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Свириденко Денис Архипович родился в 1918 году в деревне Устье Чаусского района Могилевской области. В июне 1944 года был призван на военную службу. Прошел всю войну. Был награжден медалью «За боевые заслуги» 20.02.1945 года; орденом Отечественной войны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степени 06.11.1985 года.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8" y="3357562"/>
            <a:ext cx="1787441" cy="17859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90" y="3500438"/>
            <a:ext cx="1309537" cy="2143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89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53066" y="214290"/>
            <a:ext cx="366640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Козлов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Вячеслав Илларионович</a:t>
            </a:r>
            <a:endParaRPr lang="ru-RU" sz="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1925-2003 гг. 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C:\Users\сад 108\AppData\Local\Microsoft\Windows\Temporary Internet Files\Content.Word\фото.jpg"/>
          <p:cNvPicPr/>
          <p:nvPr/>
        </p:nvPicPr>
        <p:blipFill>
          <a:blip r:embed="rId3" cstate="print"/>
          <a:srcRect l="29824" t="13064" r="45323" b="38442"/>
          <a:stretch>
            <a:fillRect/>
          </a:stretch>
        </p:blipFill>
        <p:spPr bwMode="auto">
          <a:xfrm>
            <a:off x="166654" y="214290"/>
            <a:ext cx="2452670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 descr="G:\Книга памяти\Сотникова Л.В\награды.jpg"/>
          <p:cNvPicPr/>
          <p:nvPr/>
        </p:nvPicPr>
        <p:blipFill>
          <a:blip r:embed="rId4" cstate="print"/>
          <a:srcRect l="16034" r="12614"/>
          <a:stretch>
            <a:fillRect/>
          </a:stretch>
        </p:blipFill>
        <p:spPr bwMode="auto">
          <a:xfrm rot="774173">
            <a:off x="2768079" y="328796"/>
            <a:ext cx="2010577" cy="305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Рисунок 10" descr="G:\Книга памяти\Сотникова Л.В\военный билет о наградах 2а4.jpg"/>
          <p:cNvPicPr/>
          <p:nvPr/>
        </p:nvPicPr>
        <p:blipFill>
          <a:blip r:embed="rId5" cstate="print"/>
          <a:srcRect l="22312" t="10984" r="29855" b="69836"/>
          <a:stretch>
            <a:fillRect/>
          </a:stretch>
        </p:blipFill>
        <p:spPr bwMode="auto">
          <a:xfrm>
            <a:off x="166654" y="3786190"/>
            <a:ext cx="4524372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 descr="G:\Книга памяти\Сотникова Л.В\военный билет о наградах 2а.jpg"/>
          <p:cNvPicPr/>
          <p:nvPr/>
        </p:nvPicPr>
        <p:blipFill>
          <a:blip r:embed="rId6" cstate="print">
            <a:lum bright="-10000" contrast="10000"/>
          </a:blip>
          <a:srcRect l="14242" t="7705" r="6062" b="51147"/>
          <a:stretch>
            <a:fillRect/>
          </a:stretch>
        </p:blipFill>
        <p:spPr bwMode="auto">
          <a:xfrm rot="20931391">
            <a:off x="4971659" y="4984343"/>
            <a:ext cx="2574153" cy="164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667248" y="1294614"/>
            <a:ext cx="498682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Козлов Вячеслав Илларионович родился в местечке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Семёновка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Черниговской области 28 марта 1925 года.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началась война, ему было 16 лет. На фронт Вячеслав был призван 21 сентября 1943 года Семёновским РВК Черниговской области. Он был стрелком стрелкового полка Центрального фронта, а потом командиром расчёта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того же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1236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стрелкового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полка. Дважды был ранен: 15 ноября 1943 года и 1 февраля 1945 года. Награждён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рденом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Отечественной войны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be-BY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и, медалью «За победу над Германией в Великой Отечественной войне 1941-1945 гг.» и др.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После войны он остался на сверхсрочную службу.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0"/>
            <a:ext cx="997350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81562" y="142852"/>
            <a:ext cx="33843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Трифонова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Вера Алексеевна </a:t>
            </a:r>
          </a:p>
          <a:p>
            <a:pPr algn="ctr"/>
            <a:endParaRPr lang="ru-RU" sz="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1927-2006 гг.</a:t>
            </a:r>
          </a:p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" name="Рисунок 6" descr="C:\Users\сад 108\AppData\Local\Microsoft\Windows\Temporary Internet Files\Content.Word\фото.jpg"/>
          <p:cNvPicPr/>
          <p:nvPr/>
        </p:nvPicPr>
        <p:blipFill>
          <a:blip r:embed="rId3" cstate="print"/>
          <a:srcRect l="66216" t="13064" r="9008" b="33574"/>
          <a:stretch>
            <a:fillRect/>
          </a:stretch>
        </p:blipFill>
        <p:spPr bwMode="auto">
          <a:xfrm>
            <a:off x="238092" y="214290"/>
            <a:ext cx="2652295" cy="367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 descr="G:\Книга памяти\Сотникова Л.В\военный билет о наградах 2а1.jpg"/>
          <p:cNvPicPr/>
          <p:nvPr/>
        </p:nvPicPr>
        <p:blipFill>
          <a:blip r:embed="rId4" cstate="print">
            <a:lum bright="-20000"/>
          </a:blip>
          <a:srcRect l="15086" t="6066" r="18753" b="27899"/>
          <a:stretch>
            <a:fillRect/>
          </a:stretch>
        </p:blipFill>
        <p:spPr bwMode="auto">
          <a:xfrm rot="20858247">
            <a:off x="1065374" y="3838436"/>
            <a:ext cx="2106234" cy="261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Рисунок 10" descr="G:\Книга памяти\Сотникова Л.В\военный билет о наградах 2а2.jpg"/>
          <p:cNvPicPr/>
          <p:nvPr/>
        </p:nvPicPr>
        <p:blipFill>
          <a:blip r:embed="rId5" cstate="print"/>
          <a:srcRect l="8530" t="8689" b="63854"/>
          <a:stretch>
            <a:fillRect/>
          </a:stretch>
        </p:blipFill>
        <p:spPr bwMode="auto">
          <a:xfrm rot="438530">
            <a:off x="4459046" y="5204067"/>
            <a:ext cx="3456384" cy="143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67050" y="1357298"/>
            <a:ext cx="65384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Трифонова Вера Алексеевна родилась в деревне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Коломо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Шимского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Новгородской области 26 августа 1927 года. Когда началась война, ей было 14 лет. В первые дни войны погибли родители Веры, и её вместе с другими детьми эвакуировали из Ленинграда в Калинин. В эвакуации дети голодали, и девочка решила вернуться в Ленинград. С ноября 1943 года по июнь 1944 года училась в ФЗО, а потом работала в 4-м прокатном цехе на сталепрокатном проволочно-канатном заводе им. Молотова Это было страшное время, когда люди падали замертво прямо на улицах, умирали от голода и холода. Вера тоже голодала, но не теряла надежды увидеть Победу.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За участие в оборонительных работах и выполнение спец. заказов для фронта награждена медалью за оборону Ленинграда.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Medal Defense of Leningrad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6654" y="3929066"/>
            <a:ext cx="857250" cy="161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5362</TotalTime>
  <Words>4460</Words>
  <Application>Microsoft Office PowerPoint</Application>
  <PresentationFormat>Лист A4 (210x297 мм)</PresentationFormat>
  <Paragraphs>212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       Родился в 1900 году в деревне Досовичи Могилевского района Могилевской области.  Дата и место призыва: 1944г., Могилевский РВК, Белорусская ССР, Могилевская область, Могилевский район, красноармеец. Последнее место службы: 82 отд. мед-сан. б-н 76гв.  01.10.1944 г. умер в госпитале от болезни.</vt:lpstr>
      <vt:lpstr>Презентация PowerPoint</vt:lpstr>
      <vt:lpstr>Презентация PowerPoint</vt:lpstr>
      <vt:lpstr>  </vt:lpstr>
      <vt:lpstr>Презентация PowerPoint</vt:lpstr>
      <vt:lpstr>          Свириденко Денис Архипович родился в 1918 году в деревне Устье Чаусского района Могилевской области. В июне 1944 года был призван на военную службу. Прошел всю войну. Был награжден медалью «За боевые заслуги» 20.02.1945 года; орденом Отечественной войны II степени 06.11.1985 года.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 Серафим Ефимович   1908-1998 гг.</vt:lpstr>
      <vt:lpstr>Лаходырь  Федор Семенович  1928-1996 гг.</vt:lpstr>
      <vt:lpstr>Шишов  Николай Никифорович  1923-2011 гг.</vt:lpstr>
      <vt:lpstr>Презентация PowerPoint</vt:lpstr>
      <vt:lpstr> Крутиков  Михаил Мефодьевич   1923-1944 гг. </vt:lpstr>
      <vt:lpstr> Бендик Евгений Степанович  1923-2009 гг. </vt:lpstr>
      <vt:lpstr> Ковалев  Никифор Федосович  1902-1945 гг.  </vt:lpstr>
      <vt:lpstr>Презентация PowerPoint</vt:lpstr>
      <vt:lpstr>Кокоренко  Иван Александрович   1923-2003 гг.</vt:lpstr>
      <vt:lpstr>Платонов  Николай Маркович 1921-2006 гг.</vt:lpstr>
      <vt:lpstr> Городнев  Алексей Сидорович    1921-1987 гг. </vt:lpstr>
      <vt:lpstr>Новиков  Иван Фёдорович   1920 - 1999 гг.</vt:lpstr>
      <vt:lpstr> Балобин  Никифор Тимофеевич  1902-1987 гг. </vt:lpstr>
      <vt:lpstr>Балобин  Вадим Никифорович  1927-2012 гг.</vt:lpstr>
      <vt:lpstr>Никитин  Фёдор Самуилович    1926-1985 гг.</vt:lpstr>
      <vt:lpstr>Маленок  Андрей Васильевич  1909- 1996 гг.</vt:lpstr>
      <vt:lpstr>  Улитёнок Тамара Павловна   1924-2019 гг. </vt:lpstr>
      <vt:lpstr>Писарева  Евдокия Даниловна 1905 г.р.</vt:lpstr>
      <vt:lpstr>Презентация PowerPoint</vt:lpstr>
      <vt:lpstr>Презентация PowerPoint</vt:lpstr>
      <vt:lpstr> Ленинградская Блокада</vt:lpstr>
      <vt:lpstr>Кот Василий Бугров – герой Блокадного Ленинграда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strela</dc:creator>
  <cp:lastModifiedBy>Маринка</cp:lastModifiedBy>
  <cp:revision>451</cp:revision>
  <dcterms:created xsi:type="dcterms:W3CDTF">2020-04-11T19:52:08Z</dcterms:created>
  <dcterms:modified xsi:type="dcterms:W3CDTF">2020-05-04T12:21:52Z</dcterms:modified>
</cp:coreProperties>
</file>